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2" r:id="rId2"/>
    <p:sldId id="271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C216D"/>
    <a:srgbClr val="381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20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A6F2D-D452-4643-9839-0CDA8F1C9D8F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1C991-24EF-4EE3-927E-2E1223860E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15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86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675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3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41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653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29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75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93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37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17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89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89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52376"/>
            <a:ext cx="9144000" cy="2387600"/>
          </a:xfrm>
        </p:spPr>
        <p:txBody>
          <a:bodyPr/>
          <a:lstStyle/>
          <a:p>
            <a:r>
              <a:rPr lang="es-ES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PRÁCTICAS TUTELADAS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32051"/>
            <a:ext cx="9144000" cy="1655762"/>
          </a:xfrm>
        </p:spPr>
        <p:txBody>
          <a:bodyPr>
            <a:normAutofit/>
          </a:bodyPr>
          <a:lstStyle/>
          <a:p>
            <a:r>
              <a:rPr lang="es-ES" sz="32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Grado de Farmacia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085" y="1746029"/>
            <a:ext cx="3194487" cy="17889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E546BA5-1507-629B-B979-07BD92A9B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641" y="1756147"/>
            <a:ext cx="4638507" cy="139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9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593990" y="1634838"/>
            <a:ext cx="11004020" cy="44334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anose="05000000000000000000" pitchFamily="2" charset="2"/>
              <a:buChar char="q"/>
            </a:pPr>
            <a:r>
              <a:rPr lang="es-ES" dirty="0"/>
              <a:t>Asignatura de </a:t>
            </a:r>
            <a:r>
              <a:rPr lang="es-ES" b="1" dirty="0"/>
              <a:t>24 ECTS </a:t>
            </a:r>
            <a:r>
              <a:rPr lang="es-ES" dirty="0"/>
              <a:t>(6 meses a tiempo completo</a:t>
            </a:r>
            <a:r>
              <a:rPr lang="es-ES_tradnl" dirty="0"/>
              <a:t>, cumpliendo un total de 810 horas lectivas a lo largo del semestre</a:t>
            </a:r>
            <a:r>
              <a:rPr lang="es-ES" dirty="0"/>
              <a:t>)</a:t>
            </a:r>
          </a:p>
          <a:p>
            <a:pPr algn="l">
              <a:buFont typeface="Wingdings" panose="05000000000000000000" pitchFamily="2" charset="2"/>
              <a:buChar char="q"/>
            </a:pPr>
            <a:r>
              <a:rPr lang="es-ES" b="1" dirty="0"/>
              <a:t>Requisitos para</a:t>
            </a:r>
            <a:r>
              <a:rPr lang="es-ES" dirty="0"/>
              <a:t> </a:t>
            </a:r>
            <a:r>
              <a:rPr lang="es-ES" b="1" dirty="0"/>
              <a:t>los alumnos solicitantes:</a:t>
            </a:r>
            <a:endParaRPr lang="es-ES" dirty="0"/>
          </a:p>
          <a:p>
            <a:pPr marL="400050" lvl="1" algn="l"/>
            <a:r>
              <a:rPr lang="es-ES" i="1" dirty="0"/>
              <a:t>Haber </a:t>
            </a:r>
            <a:r>
              <a:rPr lang="es-ES" i="1" dirty="0">
                <a:solidFill>
                  <a:srgbClr val="003B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cursado los 240 ECTS de las materias básicas y obligatorias </a:t>
            </a:r>
            <a:r>
              <a:rPr lang="es-ES" i="1" dirty="0"/>
              <a:t>del plan de estudios y haber </a:t>
            </a:r>
            <a:r>
              <a:rPr lang="es-ES" b="1" i="1" dirty="0">
                <a:solidFill>
                  <a:srgbClr val="003B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superado al menos 228 ECTS de dichas materias</a:t>
            </a:r>
            <a:r>
              <a:rPr lang="es-ES" i="1" dirty="0">
                <a:solidFill>
                  <a:srgbClr val="003BB0"/>
                </a:solidFill>
              </a:rPr>
              <a:t>. </a:t>
            </a:r>
            <a:r>
              <a:rPr lang="es-ES" dirty="0"/>
              <a:t>Obligatoriamente deben tener aprobadas las </a:t>
            </a:r>
            <a:r>
              <a:rPr lang="es-ES" sz="2400" dirty="0"/>
              <a:t>asignaturas:</a:t>
            </a:r>
          </a:p>
          <a:p>
            <a:pPr lvl="2" indent="-342900" algn="l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003BB0"/>
                </a:solidFill>
              </a:rPr>
              <a:t>Farmacología y Farmacoterapia I</a:t>
            </a:r>
          </a:p>
          <a:p>
            <a:pPr lvl="2" indent="-342900" algn="l">
              <a:buFont typeface="Arial" panose="020B0604020202020204" pitchFamily="34" charset="0"/>
              <a:buChar char="•"/>
              <a:tabLst>
                <a:tab pos="5559425" algn="l"/>
              </a:tabLst>
            </a:pPr>
            <a:r>
              <a:rPr lang="es-ES" sz="2000" b="1" dirty="0">
                <a:solidFill>
                  <a:srgbClr val="003BB0"/>
                </a:solidFill>
              </a:rPr>
              <a:t>Farmacología y Farmacoterapia II</a:t>
            </a:r>
          </a:p>
          <a:p>
            <a:pPr lvl="2" indent="-342900" algn="l">
              <a:buFont typeface="Arial" panose="020B0604020202020204" pitchFamily="34" charset="0"/>
              <a:buChar char="•"/>
              <a:tabLst>
                <a:tab pos="5559425" algn="l"/>
              </a:tabLst>
            </a:pPr>
            <a:r>
              <a:rPr lang="es-ES" sz="2000" b="1" dirty="0">
                <a:solidFill>
                  <a:srgbClr val="003BB0"/>
                </a:solidFill>
              </a:rPr>
              <a:t>Farmacología y Farmacoterapia III</a:t>
            </a:r>
          </a:p>
          <a:p>
            <a:pPr lvl="2" indent="-342900" algn="l">
              <a:buFont typeface="Arial" panose="020B0604020202020204" pitchFamily="34" charset="0"/>
              <a:buChar char="•"/>
            </a:pPr>
            <a:r>
              <a:rPr lang="es-ES_tradnl" sz="2000" b="1" dirty="0">
                <a:solidFill>
                  <a:srgbClr val="003BB0"/>
                </a:solidFill>
              </a:rPr>
              <a:t>Farmacia Práctica Integrada</a:t>
            </a:r>
          </a:p>
          <a:p>
            <a:pPr marL="800100" lvl="2" algn="l"/>
            <a:r>
              <a:rPr lang="es-ES_tradnl" sz="2000" b="1" dirty="0">
                <a:solidFill>
                  <a:srgbClr val="003BB0"/>
                </a:solidFill>
              </a:rPr>
              <a:t>En el caso de una persona que quiera realizar las prácticas fuera de la Comunidad de Madrid y provincia de Guadalajara, deberá tener todas las asignaturas obligatorias y básicas aprobadas.</a:t>
            </a:r>
          </a:p>
          <a:p>
            <a:pPr marL="800100" lvl="2" algn="l"/>
            <a:r>
              <a:rPr lang="es-ES_tradnl" sz="2000" b="1" dirty="0">
                <a:solidFill>
                  <a:srgbClr val="003BB0"/>
                </a:solidFill>
              </a:rPr>
              <a:t>SICUE</a:t>
            </a:r>
          </a:p>
          <a:p>
            <a:pPr marL="857250" lvl="1" indent="-457200" algn="l">
              <a:buFont typeface="Wingdings" panose="05000000000000000000" pitchFamily="2" charset="2"/>
              <a:buChar char="ð"/>
            </a:pPr>
            <a:r>
              <a:rPr lang="es-ES" sz="2400" b="1" dirty="0">
                <a:solidFill>
                  <a:srgbClr val="003BB0"/>
                </a:solidFill>
              </a:rPr>
              <a:t>https://farmauahcia..es/es/estudiantes/practicas-tuteladas/</a:t>
            </a:r>
            <a:endParaRPr lang="es-ES" sz="2400" dirty="0"/>
          </a:p>
        </p:txBody>
      </p:sp>
      <p:sp>
        <p:nvSpPr>
          <p:cNvPr id="5" name="Rectángulo 4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1798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128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de Office</vt:lpstr>
      <vt:lpstr>PRÁCTICAS TUTELADAS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EXTERNAS</dc:title>
  <dc:creator>Villaescusa Castillo Lucinda</dc:creator>
  <cp:lastModifiedBy>Martínez Fuentes Virginia</cp:lastModifiedBy>
  <cp:revision>131</cp:revision>
  <dcterms:created xsi:type="dcterms:W3CDTF">2019-02-09T08:23:23Z</dcterms:created>
  <dcterms:modified xsi:type="dcterms:W3CDTF">2026-02-26T12:49:54Z</dcterms:modified>
</cp:coreProperties>
</file>